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3" r:id="rId6"/>
    <p:sldId id="262" r:id="rId7"/>
  </p:sldIdLst>
  <p:sldSz cx="9144000" cy="5143500" type="screen16x9"/>
  <p:notesSz cx="6858000" cy="9144000"/>
  <p:embeddedFontLst>
    <p:embeddedFont>
      <p:font typeface="Raleway SemiBold" panose="020B0604020202020204" charset="0"/>
      <p:regular r:id="rId9"/>
      <p:bold r:id="rId10"/>
      <p:italic r:id="rId11"/>
      <p:boldItalic r:id="rId12"/>
    </p:embeddedFont>
    <p:embeddedFont>
      <p:font typeface="Raleway Light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Raleway Medium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800">
          <p15:clr>
            <a:srgbClr val="A4A3A4"/>
          </p15:clr>
        </p15:guide>
        <p15:guide id="3" orient="horz" pos="1584">
          <p15:clr>
            <a:srgbClr val="9AA0A6"/>
          </p15:clr>
        </p15:guide>
        <p15:guide id="4" orient="horz" pos="2304">
          <p15:clr>
            <a:srgbClr val="9AA0A6"/>
          </p15:clr>
        </p15:guide>
        <p15:guide id="5" orient="horz" pos="14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6" y="36"/>
      </p:cViewPr>
      <p:guideLst>
        <p:guide orient="horz" pos="1620"/>
        <p:guide pos="1800"/>
        <p:guide orient="horz" pos="1584"/>
        <p:guide orient="horz" pos="2304"/>
        <p:guide orient="horz" pos="1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45042ac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45042ac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45042ac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45042ac7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45042ac7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45042ac7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e45042ac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e45042ac7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93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45042ac7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45042ac7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0275"/>
            <a:ext cx="9143999" cy="4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39200" y="2913975"/>
            <a:ext cx="56052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 SemiBold"/>
                <a:ea typeface="Raleway SemiBold"/>
                <a:cs typeface="Raleway SemiBold"/>
                <a:sym typeface="Raleway SemiBold"/>
              </a:rPr>
              <a:t>Acronym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: 		SALSETH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 SemiBold"/>
                <a:ea typeface="Raleway SemiBold"/>
                <a:cs typeface="Raleway SemiBold"/>
                <a:sym typeface="Raleway SemiBold"/>
              </a:rPr>
              <a:t>Grant No: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		872370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 SemiBold"/>
                <a:ea typeface="Raleway SemiBold"/>
                <a:cs typeface="Raleway SemiBold"/>
                <a:sym typeface="Raleway SemiBold"/>
              </a:rPr>
              <a:t>Type of action: 	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Marie Skłodowska-Curie Research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and Innovation Staff Exchange 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(RISE) - Horizon 2020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 SemiBold"/>
                <a:ea typeface="Raleway SemiBold"/>
                <a:cs typeface="Raleway SemiBold"/>
                <a:sym typeface="Raleway SemiBold"/>
              </a:rPr>
              <a:t>Starting Date: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01/12/2019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 SemiBold"/>
                <a:ea typeface="Raleway SemiBold"/>
                <a:cs typeface="Raleway SemiBold"/>
                <a:sym typeface="Raleway SemiBold"/>
              </a:rPr>
              <a:t>Project Duration:</a:t>
            </a:r>
            <a:r>
              <a:rPr lang="en" sz="1200" dirty="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48 months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475" y="529775"/>
            <a:ext cx="4197049" cy="11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868975" y="2593150"/>
            <a:ext cx="38256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i="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Kick-off meeting</a:t>
            </a:r>
            <a:endParaRPr sz="3600" i="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 smtClean="0">
                <a:solidFill>
                  <a:srgbClr val="004562"/>
                </a:solidFill>
                <a:latin typeface="Raleway"/>
                <a:ea typeface="Raleway"/>
                <a:cs typeface="Raleway"/>
                <a:sym typeface="Raleway"/>
              </a:rPr>
              <a:t>Novi Sad, 28/02/2020</a:t>
            </a:r>
            <a:endParaRPr i="1" dirty="0">
              <a:solidFill>
                <a:srgbClr val="00456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439200" y="2162250"/>
            <a:ext cx="4772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B7B7B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Innovative bio-inspired sensors and microfluidic </a:t>
            </a:r>
            <a:endParaRPr sz="1200" dirty="0">
              <a:solidFill>
                <a:srgbClr val="B7B7B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B7B7B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devices </a:t>
            </a:r>
            <a:r>
              <a:rPr lang="en" sz="1200" dirty="0">
                <a:solidFill>
                  <a:srgbClr val="B7B7B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for saliva-based theranostics of oral and </a:t>
            </a:r>
            <a:endParaRPr sz="1200" dirty="0">
              <a:solidFill>
                <a:srgbClr val="B7B7B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B7B7B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systemic diseases</a:t>
            </a:r>
            <a:endParaRPr sz="1200" dirty="0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 flipH="1">
            <a:off x="4824875" y="2338900"/>
            <a:ext cx="44100" cy="19443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0275"/>
            <a:ext cx="9143999" cy="4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554762" y="2069165"/>
            <a:ext cx="65781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SALSETH </a:t>
            </a:r>
            <a:r>
              <a:rPr lang="en" sz="3600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– </a:t>
            </a:r>
            <a:r>
              <a:rPr lang="en-GB" sz="3600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UNS presentation</a:t>
            </a:r>
            <a:endParaRPr sz="3600" dirty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126" y="159700"/>
            <a:ext cx="2678400" cy="7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785300" y="1415375"/>
            <a:ext cx="6578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Kick-off meeting, Novi Sad, 28</a:t>
            </a:r>
            <a:r>
              <a:rPr lang="en" sz="1800" i="1" baseline="300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800" i="1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February </a:t>
            </a:r>
            <a:r>
              <a:rPr lang="en" sz="1800" i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89000" y="4189800"/>
            <a:ext cx="5428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rgbClr val="89949E"/>
                </a:solidFill>
                <a:latin typeface="Calibri"/>
                <a:ea typeface="Calibri"/>
                <a:cs typeface="Calibri"/>
                <a:sym typeface="Calibri"/>
              </a:rPr>
              <a:t>Prof. dr Goran Stojanović, University of Novi Sad, Serbia</a:t>
            </a:r>
            <a:endParaRPr sz="1800" i="1">
              <a:solidFill>
                <a:srgbClr val="8994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0275"/>
            <a:ext cx="9143999" cy="4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0" y="112500"/>
            <a:ext cx="17248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458800" y="536525"/>
            <a:ext cx="4226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Title</a:t>
            </a:r>
            <a:endParaRPr sz="3000">
              <a:solidFill>
                <a:srgbClr val="0B539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27725" y="1539850"/>
            <a:ext cx="8383500" cy="30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Tekst...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0275"/>
            <a:ext cx="9143999" cy="4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0" y="112500"/>
            <a:ext cx="17248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458800" y="536525"/>
            <a:ext cx="4226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Title</a:t>
            </a:r>
            <a:endParaRPr sz="3000">
              <a:solidFill>
                <a:srgbClr val="0B539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095450" y="1669600"/>
            <a:ext cx="27882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Tekst...Tekst...Tekst...Tekst...Tekst...Tekst...Tekst...Tekst...Tekst...Tekst...Tekst...Tekst...Tekst...Tekst...Tekst...Tekst...Tekst...Tekst...Tekst...Tekst...Tekst...Tekst...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99850" y="1669600"/>
            <a:ext cx="27408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Tekst...Tekst...Tekst...Tekst...Tekst...Tekst...Tekst...Tekst...Tekst...Tekst...Tekst...Tekst...Tekst...Tekst...Tekst...Tekst...Tekst...Tekst...Tekst...Tekst...Tekst...Tekst...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991050" y="1669600"/>
            <a:ext cx="27882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Tekst...Tekst...Tekst...Tekst...Tekst...Tekst...Tekst...Tekst...Tekst...Tekst...Tekst...Tekst...Tekst...Tekst...Tekst...Tekst...Tekst...Tekst...Tekst...Tekst...Tekst...Tekst...</a:t>
            </a: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...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513200" y="1175525"/>
            <a:ext cx="61176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Subtitle</a:t>
            </a:r>
            <a:endParaRPr sz="20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0275"/>
            <a:ext cx="9143999" cy="4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0" y="112500"/>
            <a:ext cx="17248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2780875" y="2093613"/>
            <a:ext cx="63519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4562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project has received funding from European Union’s Horizon 2020 research and innovation programme under grant agreement No. 872370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456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26" y="1924999"/>
            <a:ext cx="2369200" cy="15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670900" y="534500"/>
            <a:ext cx="3802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Acknowledgement</a:t>
            </a:r>
            <a:endParaRPr sz="3000">
              <a:solidFill>
                <a:srgbClr val="0B539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93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3618825" y="4730275"/>
            <a:ext cx="2270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www.salsethproject.com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458800" y="536525"/>
            <a:ext cx="4226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B539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812700" y="1871325"/>
            <a:ext cx="85866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Thank you for your attention!</a:t>
            </a:r>
            <a:endParaRPr sz="440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313</Words>
  <Application>Microsoft Office PowerPoint</Application>
  <PresentationFormat>On-screen Show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Raleway SemiBold</vt:lpstr>
      <vt:lpstr>Raleway Light</vt:lpstr>
      <vt:lpstr>Raleway</vt:lpstr>
      <vt:lpstr>Raleway Medium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sgoran</cp:lastModifiedBy>
  <cp:revision>2</cp:revision>
  <dcterms:modified xsi:type="dcterms:W3CDTF">2020-02-02T12:24:23Z</dcterms:modified>
</cp:coreProperties>
</file>